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4" r:id="rId1"/>
  </p:sldMasterIdLst>
  <p:notesMasterIdLst>
    <p:notesMasterId r:id="rId57"/>
  </p:notesMasterIdLst>
  <p:sldIdLst>
    <p:sldId id="1104" r:id="rId2"/>
    <p:sldId id="1228" r:id="rId3"/>
    <p:sldId id="1221" r:id="rId4"/>
    <p:sldId id="1229" r:id="rId5"/>
    <p:sldId id="1209" r:id="rId6"/>
    <p:sldId id="1210" r:id="rId7"/>
    <p:sldId id="1211" r:id="rId8"/>
    <p:sldId id="1212" r:id="rId9"/>
    <p:sldId id="1213" r:id="rId10"/>
    <p:sldId id="1214" r:id="rId11"/>
    <p:sldId id="1215" r:id="rId12"/>
    <p:sldId id="1216" r:id="rId13"/>
    <p:sldId id="1217" r:id="rId14"/>
    <p:sldId id="1218" r:id="rId15"/>
    <p:sldId id="1219" r:id="rId16"/>
    <p:sldId id="1220" r:id="rId17"/>
    <p:sldId id="1230" r:id="rId18"/>
    <p:sldId id="1226" r:id="rId19"/>
    <p:sldId id="1227" r:id="rId20"/>
    <p:sldId id="1231" r:id="rId21"/>
    <p:sldId id="1222" r:id="rId22"/>
    <p:sldId id="1151" r:id="rId23"/>
    <p:sldId id="1118" r:id="rId24"/>
    <p:sldId id="1119" r:id="rId25"/>
    <p:sldId id="1120" r:id="rId26"/>
    <p:sldId id="1152" r:id="rId27"/>
    <p:sldId id="1105" r:id="rId28"/>
    <p:sldId id="1106" r:id="rId29"/>
    <p:sldId id="1232" r:id="rId30"/>
    <p:sldId id="1223" r:id="rId31"/>
    <p:sldId id="1224" r:id="rId32"/>
    <p:sldId id="1225" r:id="rId33"/>
    <p:sldId id="1233" r:id="rId34"/>
    <p:sldId id="1107" r:id="rId35"/>
    <p:sldId id="1108" r:id="rId36"/>
    <p:sldId id="1109" r:id="rId37"/>
    <p:sldId id="1153" r:id="rId38"/>
    <p:sldId id="1110" r:id="rId39"/>
    <p:sldId id="1111" r:id="rId40"/>
    <p:sldId id="1112" r:id="rId41"/>
    <p:sldId id="1113" r:id="rId42"/>
    <p:sldId id="1114" r:id="rId43"/>
    <p:sldId id="1115" r:id="rId44"/>
    <p:sldId id="1154" r:id="rId45"/>
    <p:sldId id="1116" r:id="rId46"/>
    <p:sldId id="1103" r:id="rId47"/>
    <p:sldId id="1121" r:id="rId48"/>
    <p:sldId id="1122" r:id="rId49"/>
    <p:sldId id="1123" r:id="rId50"/>
    <p:sldId id="1125" r:id="rId51"/>
    <p:sldId id="1126" r:id="rId52"/>
    <p:sldId id="1155" r:id="rId53"/>
    <p:sldId id="1127" r:id="rId54"/>
    <p:sldId id="1124" r:id="rId55"/>
    <p:sldId id="1128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Segoe UI" panose="020B0502040204020203" pitchFamily="34" charset="0"/>
      <p:regular r:id="rId66"/>
      <p:bold r:id="rId67"/>
      <p:italic r:id="rId68"/>
      <p:boldItalic r:id="rId69"/>
    </p:embeddedFont>
    <p:embeddedFont>
      <p:font typeface="Wingdings 2" panose="05020102010507070707" pitchFamily="18" charset="2"/>
      <p:regular r:id="rId70"/>
    </p:embeddedFont>
  </p:embeddedFontLst>
  <p:custDataLst>
    <p:tags r:id="rId7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B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B3494A-E601-4798-AA12-8FB5BEBC3E2A}">
  <a:tblStyle styleId="{6BB3494A-E601-4798-AA12-8FB5BEBC3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659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050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715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12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98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58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75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11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55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247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47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148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4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30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video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5663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831687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5505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8310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8375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78836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16297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5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8833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193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39468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3" name="Text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25018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ex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9" name="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0969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gratu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58176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26022"/>
            <a:ext cx="8229600" cy="294311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0" cy="49821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60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2734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6030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4527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blem and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ext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7145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t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Picture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Text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5822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Picture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7246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Text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6412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24"/>
    </p:custDataLst>
    <p:extLst>
      <p:ext uri="{BB962C8B-B14F-4D97-AF65-F5344CB8AC3E}">
        <p14:creationId xmlns:p14="http://schemas.microsoft.com/office/powerpoint/2010/main" val="253057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32" r:id="rId3"/>
    <p:sldLayoutId id="2147483734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7" r:id="rId2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8092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Informatica Data Quality Classifier Model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403117-16F8-42D4-BC10-03E781F7E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42" y="197875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61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2AA3F-9652-459A-8E1D-C1661C40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113"/>
            <a:ext cx="9144000" cy="4157436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889C919-51F4-4031-BEA9-031A719A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40" y="10621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1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91D99-4DFF-43B9-A18F-6BC1C93F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740"/>
            <a:ext cx="9144000" cy="4104026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91472E8-E5FD-4EF9-897E-B3C26E5A9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6" y="8355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0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CB457-F75D-4FD2-9ACA-0220DCAD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57"/>
            <a:ext cx="9144000" cy="3897678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DA8C9-BC49-4D0D-980D-D87F17BB8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9" y="11737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A9021-EB3A-4658-ACBD-F7C96B30E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92"/>
            <a:ext cx="9144000" cy="4043986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396BA2F-BABA-4CFD-AFE0-625B961B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4" y="15096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FEBAD-09B7-475B-A139-6D6EA7185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91"/>
            <a:ext cx="9144000" cy="435785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9D90B53-7C89-4B4D-9D86-E3D7E899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7" y="13866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01860-8861-4834-9F5A-69A93F0D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92"/>
            <a:ext cx="9144000" cy="436637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59236E0-EFE7-4B09-B2D1-E93903EA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6" y="13209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AFF06-2F3B-474E-903E-0FC97764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355"/>
            <a:ext cx="9144000" cy="4130862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1030DE7-0940-4F1A-9AC5-30D3EC6A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5" y="11710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Maximum Entropy Algorithm </a:t>
            </a:r>
            <a:r>
              <a:rPr lang="en-US" b="1" dirty="0">
                <a:sym typeface="Wingdings" panose="05000000000000000000" pitchFamily="2" charset="2"/>
              </a:rPr>
              <a:t> Classifier  Prediction ML Algorithm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38B7528-F831-4878-84D1-18E3B076A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48" y="1938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74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4A5C2-469C-4099-A1E3-5680631A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1" y="827054"/>
            <a:ext cx="5152217" cy="472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42AA0-4CCE-4F1F-9451-6A541DA1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1" y="1685387"/>
            <a:ext cx="3760038" cy="2783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22E81-6B86-443D-859F-8EEA7307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99711"/>
            <a:ext cx="4314882" cy="376902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F39B47A-0473-4766-8724-7C6C4EA03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61" y="11986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9DA48-3361-4264-A0E3-A17FB2CF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793629"/>
            <a:ext cx="7380311" cy="436820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A70BA49-931C-486D-84AE-E9C2AEAF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" y="10351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2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ntiment Analysis. Source: Paxcom 2016.">
            <a:extLst>
              <a:ext uri="{FF2B5EF4-FFF2-40B4-BE49-F238E27FC236}">
                <a16:creationId xmlns:a16="http://schemas.microsoft.com/office/drawing/2014/main" id="{7982F661-D115-45FA-8576-01C553A6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5" y="1255451"/>
            <a:ext cx="3700687" cy="253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6ED20-67F6-4EFB-9C12-1C87174F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22" y="1255451"/>
            <a:ext cx="5255111" cy="502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79B92-022F-403D-AE40-D2982B62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087" y="2179096"/>
            <a:ext cx="5152913" cy="257175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A312377-98D6-45B2-95BB-1756373D8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4" y="113541"/>
            <a:ext cx="203200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586939" cy="1031169"/>
          </a:xfrm>
        </p:spPr>
        <p:txBody>
          <a:bodyPr anchor="t">
            <a:noAutofit/>
          </a:bodyPr>
          <a:lstStyle/>
          <a:p>
            <a:r>
              <a:rPr lang="en-US" b="1" dirty="0"/>
              <a:t>Informatica </a:t>
            </a:r>
            <a:r>
              <a:rPr lang="en-US" b="1" dirty="0">
                <a:sym typeface="Wingdings" panose="05000000000000000000" pitchFamily="2" charset="2"/>
              </a:rPr>
              <a:t>Classifier Transformation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02DE13D-E1B3-4DDD-91D1-E3CB5835B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134522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0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6EC7B-4EB5-4D5B-8416-35B13195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821293"/>
            <a:ext cx="4023360" cy="3707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05A2-3526-4540-932E-B1BAAB9D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96" y="821293"/>
            <a:ext cx="4040777" cy="3858283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2166F5C-5B67-4CF8-BA6D-A0848D897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13" y="11851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6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1 : Create new Physical Object </a:t>
            </a:r>
            <a:r>
              <a:rPr lang="en-US" b="1" dirty="0">
                <a:sym typeface="Wingdings" panose="05000000000000000000" pitchFamily="2" charset="2"/>
              </a:rPr>
              <a:t> Twitter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54349DF-02A1-4E57-8F62-20AC9BCEF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60" y="1938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485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650799" y="1074777"/>
            <a:ext cx="3802316" cy="4083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2C450-500A-416C-8B41-8E206EDC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0" y="2066877"/>
            <a:ext cx="397192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39A6A-3084-4A82-8E03-3D7EB2EF3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377" y="1483095"/>
            <a:ext cx="3648075" cy="241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245768A-7AD9-4934-9B7F-315192BBC052}"/>
              </a:ext>
            </a:extLst>
          </p:cNvPr>
          <p:cNvSpPr/>
          <p:nvPr/>
        </p:nvSpPr>
        <p:spPr>
          <a:xfrm>
            <a:off x="4690886" y="253041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B0052B-A72F-483B-9B2C-E90517BE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60" y="13209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4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40043" y="928777"/>
            <a:ext cx="8649420" cy="316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Create New Physical Data Objects ,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Twitter.txt   Delimited = Format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D13F72-D684-45DE-8AB1-092E7C685896}"/>
              </a:ext>
            </a:extLst>
          </p:cNvPr>
          <p:cNvSpPr/>
          <p:nvPr/>
        </p:nvSpPr>
        <p:spPr>
          <a:xfrm>
            <a:off x="4456040" y="2771449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38566-C821-4150-B27C-BCA335F2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" y="1423358"/>
            <a:ext cx="4158146" cy="3550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835D3A-D82F-485A-A63D-147C5ECC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33" y="1423358"/>
            <a:ext cx="3946238" cy="372014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874C6B-E7DE-4E71-A322-594C3685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3" y="6811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2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47290" y="793630"/>
            <a:ext cx="8649420" cy="6038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3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Delimiter = Tab    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Double Quotes  , Column Name  Field1 ,string 200    Click Finish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A116FD-0A2A-4573-BD5F-87886C58F1AD}"/>
              </a:ext>
            </a:extLst>
          </p:cNvPr>
          <p:cNvSpPr/>
          <p:nvPr/>
        </p:nvSpPr>
        <p:spPr>
          <a:xfrm>
            <a:off x="4482979" y="290422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09A4F-9E6E-478D-AFBF-7E9DFACE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380"/>
            <a:ext cx="4025660" cy="3582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59AE3D-FD91-4446-900B-C0443DD1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207" y="1561380"/>
            <a:ext cx="3711946" cy="352461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5AE5756-2D26-4991-A364-802E6CEE4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0" y="11538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6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376084"/>
          </a:xfrm>
        </p:spPr>
        <p:txBody>
          <a:bodyPr anchor="t">
            <a:noAutofit/>
          </a:bodyPr>
          <a:lstStyle/>
          <a:p>
            <a:r>
              <a:rPr lang="en-US" b="1" dirty="0"/>
              <a:t>Task 2 : Create new Content Set and Configure Classifier Model in Content Set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412223D-3121-428A-9D3E-2FBD25894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67" y="186281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33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68005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Create Content Set or Open Existing Content Set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63260" y="1079740"/>
            <a:ext cx="273339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1. Create New Content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0CCB4-9EC3-4325-A4DD-A1468945A3E2}"/>
              </a:ext>
            </a:extLst>
          </p:cNvPr>
          <p:cNvSpPr/>
          <p:nvPr/>
        </p:nvSpPr>
        <p:spPr>
          <a:xfrm>
            <a:off x="3029570" y="1079740"/>
            <a:ext cx="200302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2. Name Content  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54718-E287-494E-A093-86ED815C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" y="2096218"/>
            <a:ext cx="2329132" cy="270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E3A3D5-3714-44DE-89FA-C07FFA48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919" y="2096218"/>
            <a:ext cx="2714446" cy="2446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9E202-190E-49C1-8338-DC8FDC64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837426"/>
            <a:ext cx="3289540" cy="3050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C3FC83-E5B7-45F9-8CDA-DB1566A1F199}"/>
              </a:ext>
            </a:extLst>
          </p:cNvPr>
          <p:cNvSpPr/>
          <p:nvPr/>
        </p:nvSpPr>
        <p:spPr>
          <a:xfrm>
            <a:off x="5997057" y="1089805"/>
            <a:ext cx="200302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3. Open Content Set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46395BD-4894-4C8E-A88B-C7C7918DE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2" y="8141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3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710238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 :  Configure content set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081178"/>
            <a:ext cx="2733398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Open Content Set Model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0CCB4-9EC3-4325-A4DD-A1468945A3E2}"/>
              </a:ext>
            </a:extLst>
          </p:cNvPr>
          <p:cNvSpPr/>
          <p:nvPr/>
        </p:nvSpPr>
        <p:spPr>
          <a:xfrm>
            <a:off x="5030376" y="1081177"/>
            <a:ext cx="2854167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Add Content Set Modeler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FF255-271D-449A-B90E-C5B2FC1B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" y="1518248"/>
            <a:ext cx="4370717" cy="357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7250A-81F3-453A-A624-1A183D02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04" y="1518248"/>
            <a:ext cx="4244196" cy="362525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AEB614-1143-48AB-8D28-1E04954F5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1" y="7224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8626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376084"/>
          </a:xfrm>
        </p:spPr>
        <p:txBody>
          <a:bodyPr anchor="t">
            <a:noAutofit/>
          </a:bodyPr>
          <a:lstStyle/>
          <a:p>
            <a:r>
              <a:rPr lang="en-US" b="1" dirty="0"/>
              <a:t>Classifier Model Building Process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3D77A24-8855-4A5A-986A-0CEB65754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1938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55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3B355-0ED2-4E29-929B-70AE62E78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101"/>
            <a:ext cx="9144000" cy="4434667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697631D-4544-42DE-AEC4-902A085A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7" y="9812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AB883-1B85-40C3-8F21-F1ABD236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3" y="963951"/>
            <a:ext cx="4075611" cy="2525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E0D37-BD79-4460-A213-6C707E4BC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04" y="480873"/>
            <a:ext cx="4473380" cy="4456888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6D9D880-2D2E-47F1-BF8D-9157E32A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6" y="14071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17041-A1D7-4FF5-9110-CF1A5FBE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793229"/>
            <a:ext cx="7894064" cy="364649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9FD849-40D8-424C-87E8-E618E72A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4" y="18942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AE241-D703-43DC-B377-82E8D19E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0" y="810882"/>
            <a:ext cx="4888302" cy="3991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6DFA1-5311-4DB1-A802-73B1699B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668" y="448574"/>
            <a:ext cx="3478992" cy="435346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73709B-44CA-42D5-B3E9-5CB84C23F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34" y="8428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376084"/>
          </a:xfrm>
        </p:spPr>
        <p:txBody>
          <a:bodyPr anchor="t">
            <a:noAutofit/>
          </a:bodyPr>
          <a:lstStyle/>
          <a:p>
            <a:r>
              <a:rPr lang="en-US" b="1" dirty="0"/>
              <a:t>Task 3 : Create new Classifier Model in Content Set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AE3F409-0D38-442B-901C-9B3E52F3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169028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8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47825" y="747076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6 :  Configure Content Set for Classifier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173192"/>
            <a:ext cx="2733398" cy="3393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Add Classifier Model Content Set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0CCB4-9EC3-4325-A4DD-A1468945A3E2}"/>
              </a:ext>
            </a:extLst>
          </p:cNvPr>
          <p:cNvSpPr/>
          <p:nvPr/>
        </p:nvSpPr>
        <p:spPr>
          <a:xfrm>
            <a:off x="4377644" y="1173192"/>
            <a:ext cx="4093379" cy="4192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Browse Input Dataset  Choose  Twitter for Trained Model  click 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7C646-DA71-4D60-9F79-6C029B6C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" y="1742535"/>
            <a:ext cx="3184323" cy="317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E67217-AA5D-4575-A612-B8979602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98" y="1742535"/>
            <a:ext cx="4612025" cy="340096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7FA173C-7967-4453-8A3B-16D3C1274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1" y="11401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40898" y="815951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7 :  Create Content Set or Open Existing Content Set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240424"/>
            <a:ext cx="273339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Since it is A Base Model we don’t have LABEL , We only have data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0CCB4-9EC3-4325-A4DD-A1468945A3E2}"/>
              </a:ext>
            </a:extLst>
          </p:cNvPr>
          <p:cNvSpPr/>
          <p:nvPr/>
        </p:nvSpPr>
        <p:spPr>
          <a:xfrm>
            <a:off x="3310844" y="1240425"/>
            <a:ext cx="2854167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Add field1 to DATA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51B0A-3044-4198-AB50-5D7CBE6E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" y="1923690"/>
            <a:ext cx="2733398" cy="3219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66FB5-CF5C-464D-BAE7-17CD6C760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44" y="1923690"/>
            <a:ext cx="3141714" cy="3219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3B423-08DE-4281-82DF-A3EBF5E7A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611" y="1923690"/>
            <a:ext cx="2369389" cy="2923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1E0594-82DE-4E33-9C77-DEB3AA79CAA0}"/>
              </a:ext>
            </a:extLst>
          </p:cNvPr>
          <p:cNvSpPr/>
          <p:nvPr/>
        </p:nvSpPr>
        <p:spPr>
          <a:xfrm>
            <a:off x="7283336" y="1240426"/>
            <a:ext cx="135193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Click on Finish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5FD1788-DE52-41EA-828E-728225169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6" y="11111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17894" y="1078304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8 :  Create Content Set or Open Existing Content Set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4841E-F7B6-487D-A0D9-5ED6CCC5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383"/>
            <a:ext cx="9144000" cy="358211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04B8343-A15F-4DB3-8F3E-2650DE6B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4" y="12346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376084"/>
          </a:xfrm>
        </p:spPr>
        <p:txBody>
          <a:bodyPr anchor="t">
            <a:noAutofit/>
          </a:bodyPr>
          <a:lstStyle/>
          <a:p>
            <a:r>
              <a:rPr lang="en-US" b="1" dirty="0"/>
              <a:t>Task 3 : Content Set </a:t>
            </a:r>
            <a:r>
              <a:rPr lang="en-US" b="1" dirty="0">
                <a:sym typeface="Wingdings" panose="05000000000000000000" pitchFamily="2" charset="2"/>
              </a:rPr>
              <a:t> Classifier Model   Manage and Assign Label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E872F0C-E207-4E49-8DC9-86C731093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19" y="1938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44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84982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9 :  Manage Labels and Add Three Labels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179721"/>
            <a:ext cx="273339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Add label Apple , Samsung and Motorola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FE90E-9099-4586-B4AD-A00B67BE1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" y="1733908"/>
            <a:ext cx="8505645" cy="902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1A0A61-8F7F-4955-90D6-A28DD2A6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1" y="2820838"/>
            <a:ext cx="4057295" cy="232266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F9DA57F-411B-44DA-BA07-9698A26B8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1" y="13921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9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247290" y="928494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10 :  Assign label Apple  to Data , Choose 2, 4, 7 Record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425570" y="1262333"/>
            <a:ext cx="273339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Choose Label and Assign data to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F879A-5841-41A4-A405-BE42DBF5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0" y="1958480"/>
            <a:ext cx="8292860" cy="318502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736BDC9-02DB-41D4-BBDF-9508BEB48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5" y="11491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Naïve Bayes Algorithm </a:t>
            </a:r>
            <a:r>
              <a:rPr lang="en-US" b="1" dirty="0">
                <a:sym typeface="Wingdings" panose="05000000000000000000" pitchFamily="2" charset="2"/>
              </a:rPr>
              <a:t> Classifier  Prediction ML Algorithm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B056142-6E22-494E-896D-CB12A6450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30" y="1938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57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86264" y="1069677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Assign Apple Label to 2,4,7 Record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C1505-7E1A-4853-A2B7-E3521A75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152"/>
            <a:ext cx="9144000" cy="290638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AAA49A-FAF6-47BF-97C6-3DAA58BD7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13532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81156" y="1069677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Assign  Samsung Label to 1 ,6 Record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9F9B0-D390-4EDC-B576-87A648AF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6" y="1449237"/>
            <a:ext cx="4192438" cy="355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36C71-4CA1-4210-8019-6B46A741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95" y="1664512"/>
            <a:ext cx="4261449" cy="265986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5A10C02-6BD9-41EA-9E5D-2DB386AE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76" y="14118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66137" y="108693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Assign  Motorola Label to 3 Record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F8860-51E9-4F73-A732-26D48A8B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996"/>
            <a:ext cx="4882551" cy="3393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8A447-3312-45AC-AFD0-C7800A109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83" y="1500996"/>
            <a:ext cx="3962400" cy="326871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5125AB-B6C7-475B-8693-58D9CF828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7" y="14071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6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383102"/>
            <a:ext cx="213770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Click on Manage label to CHECK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uSAGE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59F80-3DBE-4546-B682-BD8A90FD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00" y="0"/>
            <a:ext cx="5798479" cy="51435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5EEF1E7-85C1-4BCF-9BA0-66B3B5EA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" y="9758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376084"/>
          </a:xfrm>
        </p:spPr>
        <p:txBody>
          <a:bodyPr anchor="t">
            <a:noAutofit/>
          </a:bodyPr>
          <a:lstStyle/>
          <a:p>
            <a:r>
              <a:rPr lang="en-US" b="1" dirty="0"/>
              <a:t>Task 4 : Content Set </a:t>
            </a:r>
            <a:r>
              <a:rPr lang="en-US" b="1" dirty="0">
                <a:sym typeface="Wingdings" panose="05000000000000000000" pitchFamily="2" charset="2"/>
              </a:rPr>
              <a:t> Classifier Model   Save and Compile Trained Model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2391537-0F60-40E8-BD34-8D7E1785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7" y="134522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058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55276" y="819511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Save Classification Model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6408F-F2A7-4AA7-8410-75D78092B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148"/>
            <a:ext cx="9144000" cy="394135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ECC2DBF-D722-4F20-A92F-8C38B391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6" y="10621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5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25DB3-208D-40F9-A16D-402FE5CA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947"/>
            <a:ext cx="9144000" cy="163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5BA13-73FC-48B6-A086-30EE0180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320"/>
            <a:ext cx="9144000" cy="2058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660F0-B5DE-40EF-ABDD-1C85E3C29334}"/>
              </a:ext>
            </a:extLst>
          </p:cNvPr>
          <p:cNvSpPr txBox="1"/>
          <p:nvPr/>
        </p:nvSpPr>
        <p:spPr>
          <a:xfrm>
            <a:off x="3604815" y="213448"/>
            <a:ext cx="4593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Compile and the Model</a:t>
            </a:r>
            <a:endParaRPr lang="en-IN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82D5E49-1197-46C6-BACC-9A30FB917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0" y="11016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4B7DC-AA46-4C56-AFD3-D6DF0D4A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179"/>
            <a:ext cx="9144000" cy="2711542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7A27207-6E03-476A-80D8-BBF44805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3" y="11483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2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-224286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5 : Create New Mapping to Check Classifier Model 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A353EE6-6E12-40FC-9AC1-299EEA38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1938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37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316302" y="1147314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Create New Mapping to Check Classifier Model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A728E-2F77-4667-B08E-A98990D7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23" y="1699403"/>
            <a:ext cx="5620145" cy="329881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AA030CB-0823-4F79-87DB-D3BF55C6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8" y="14528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5768D-0D0C-4079-9333-5E9D2E48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0" y="1480456"/>
            <a:ext cx="3608834" cy="3772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9823C-7FCF-4A99-BBFD-48D4C28B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57" y="0"/>
            <a:ext cx="4412343" cy="51435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6DA621F-B9D5-4FD1-AADC-27FFFF39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27" y="155275"/>
            <a:ext cx="1905000" cy="4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4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867368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2  :  Develop Mapping to Check Classifier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8F563-28A3-4524-B81C-193337476CA5}"/>
              </a:ext>
            </a:extLst>
          </p:cNvPr>
          <p:cNvSpPr/>
          <p:nvPr/>
        </p:nvSpPr>
        <p:spPr>
          <a:xfrm>
            <a:off x="126521" y="1302864"/>
            <a:ext cx="3502050" cy="2760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Choose Twitter Physical Data object as 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061ED-0E3F-478E-8F8D-8DBACB05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811"/>
            <a:ext cx="4361543" cy="32456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A7CE41-90E8-42A6-8A1E-E52EE69006AF}"/>
              </a:ext>
            </a:extLst>
          </p:cNvPr>
          <p:cNvSpPr/>
          <p:nvPr/>
        </p:nvSpPr>
        <p:spPr>
          <a:xfrm>
            <a:off x="5122585" y="1302864"/>
            <a:ext cx="2733398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Add Transformation  Classifier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A8D7D-713C-4F21-908C-DF406FBE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897810"/>
            <a:ext cx="4673600" cy="3245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6A531-FD01-4614-B471-494D1316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9" y="11297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307675" y="1155942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3  : Drag Twitter Field1 Input Column to Classifier Input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CEC94-AF37-402B-80FE-474AFC02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252"/>
            <a:ext cx="9144000" cy="339380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2D1FC8A-7DF7-45EA-B021-6BA19214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" y="10244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376084"/>
          </a:xfrm>
        </p:spPr>
        <p:txBody>
          <a:bodyPr anchor="t">
            <a:noAutofit/>
          </a:bodyPr>
          <a:lstStyle/>
          <a:p>
            <a:r>
              <a:rPr lang="en-US" b="1" dirty="0"/>
              <a:t>Task 6 : Configure Classifier Model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DB9C7AC-584B-4C0D-8E22-8B74DB56E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13" y="14314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773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247290" y="943161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4  : Configure Classifier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Right Click on Classifier Properties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D968C-C098-4AC2-9129-4A52AE0F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" y="1863306"/>
            <a:ext cx="4267200" cy="3331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A1C4D0-9D04-495D-8FF8-03B0ADC77B05}"/>
              </a:ext>
            </a:extLst>
          </p:cNvPr>
          <p:cNvSpPr/>
          <p:nvPr/>
        </p:nvSpPr>
        <p:spPr>
          <a:xfrm>
            <a:off x="5312366" y="1362974"/>
            <a:ext cx="2733398" cy="3565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Add  New Strategy == Input as Field1   click 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5806-FB4C-4457-A2EC-E56FE20E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4" y="1863304"/>
            <a:ext cx="4421192" cy="333195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1C44B8A-4258-4772-AA45-74FA02C7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0676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9B6DCA-50D0-4785-AEEC-6D4012B4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558"/>
            <a:ext cx="3585029" cy="3262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126521" y="808968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5  : Configure Classifier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Right Click on Classifier Properties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126521" y="1311557"/>
            <a:ext cx="309565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Choose Classify Operation  Click Next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97DA3-6C7E-43AF-8FDE-7D167E59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797"/>
            <a:ext cx="4499914" cy="32629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00FCA2-BC9C-4A3F-B2EF-90667933ED44}"/>
              </a:ext>
            </a:extLst>
          </p:cNvPr>
          <p:cNvSpPr/>
          <p:nvPr/>
        </p:nvSpPr>
        <p:spPr>
          <a:xfrm>
            <a:off x="4572000" y="1188185"/>
            <a:ext cx="3095650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Choose Algorithm  Choose Classifier Model Available  Click Finish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5A7300A-CDD3-4247-A162-56AE47165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1" y="10461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65860" y="870103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6  : Run Data Viewer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53950" y="1211805"/>
            <a:ext cx="3095650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Run Data Viewer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2B691-A106-4222-99BE-72DF10CD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" y="1742536"/>
            <a:ext cx="4133421" cy="3400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51C3-A794-4B2D-9210-858F9AB0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70" y="1742535"/>
            <a:ext cx="4518479" cy="326307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F62838D-532C-4E61-84D4-5EA03EC7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0" y="14208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3F1A8-FFD7-444D-B7A7-4D9981D6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872"/>
            <a:ext cx="4252686" cy="4063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AFF11-2E1A-401E-82A3-3F56FA01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6" y="0"/>
            <a:ext cx="4856190" cy="51435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0880BB3-C7D1-4A21-A3DC-A8AF4BDD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55" y="8125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A2B47-1C1E-4BB7-8E27-2913765A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244"/>
            <a:ext cx="9144000" cy="419722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38C6E41-DB2D-492C-8E22-00DDCA2A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1" y="14988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DC277-AFC4-436A-B079-A4C77587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619"/>
            <a:ext cx="4920343" cy="4215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CEC15-5E33-4333-BAF7-D160174E6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743" y="724618"/>
            <a:ext cx="3817257" cy="441888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A6B8A25-1F9C-49FA-9454-BC44E88B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61" y="14312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B2A43-595D-4F92-B15B-78174C07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" y="733244"/>
            <a:ext cx="9098072" cy="4410255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AEE4EEA-1570-4905-B4D1-BB32D686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13" y="14071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63D64BB-5F60-45A9-BFD8-AFB885BC93CC}"/>
  <p:tag name="ISPRING_RESOURCE_FOLDER" val="C:\Users\CSS\Desktop\Architecting with Google Kubernetes Engine Foundation Course\2 Introduction to Google Cloud Platform\Introduction to GCP\"/>
  <p:tag name="ISPRING_PRESENTATION_PATH" val="C:\Users\CSS\Desktop\Architecting with Google Kubernetes Engine Foundation Course\2 Introduction to Google Cloud Platform\Introduction to GCP.pptx"/>
  <p:tag name="ISPRING_PROJECT_VERSION" val="9.3"/>
  <p:tag name="ISPRING_PROJECT_FOLDER_UPDATED" val="1"/>
  <p:tag name="ISPRING_SCREEN_RECS_UPDATED" val="C:\Users\CSS\Desktop\Architecting with Google Kubernetes Engine Foundation Course\2 Introduction to Google Cloud Platform\Introduction to GCP\"/>
  <p:tag name="ISPRING_PRESENTATION_TITLE" val="Introduction to GCP"/>
  <p:tag name="ISPRING_FIRST_PUBLISH" val="1"/>
  <p:tag name="FLASHSPRING_ZOOM_TAG" val="59"/>
  <p:tag name="ISPRING_PRESENTATION_INFO_2" val="&lt;?xml version=&quot;1.0&quot; encoding=&quot;UTF-8&quot; standalone=&quot;no&quot; ?&gt;&#10;&lt;presentation2&gt;&#10;&#10;  &lt;slides&gt;&#10;    &lt;slide id=&quot;{13820631-5690-41A4-9118-EB4AB4A3C04B}&quot; pptId=&quot;885&quot;/&gt;&#10;    &lt;slide id=&quot;{8E9D230A-E9FB-4123-B2B0-83F2B1D09C32}&quot; pptId=&quot;870&quot;/&gt;&#10;    &lt;slide id=&quot;{BE0F856D-1F03-40CC-9D5D-087B82E42646}&quot; pptId=&quot;874&quot;/&gt;&#10;    &lt;slide id=&quot;{E4B6837A-1BB3-4FFC-86E3-FA837438A602}&quot; pptId=&quot;872&quot;/&gt;&#10;    &lt;slide id=&quot;{1E193978-F0CF-4A21-B20E-0FA77197F42E}&quot; pptId=&quot;876&quot;/&gt;&#10;    &lt;slide id=&quot;{D17A7669-5C9C-4F3D-B8DE-B521B1A870DC}&quot; pptId=&quot;886&quot;/&gt;&#10;    &lt;slide id=&quot;{CBD996B2-EB1F-4250-B666-330CAC4E950A}&quot; pptId=&quot;781&quot;/&gt;&#10;    &lt;slide id=&quot;{53E3B20A-0BDD-4D95-ABE4-2AD9ED867268}&quot; pptId=&quot;789&quot;/&gt;&#10;    &lt;slide id=&quot;{DE96B556-6219-4845-9E11-5AE4816A355B}&quot; pptId=&quot;825&quot;/&gt;&#10;    &lt;slide id=&quot;{16107570-7D33-4DCD-8F8D-F47E4EDD2490}&quot; pptId=&quot;887&quot;/&gt;&#10;    &lt;slide id=&quot;{356CE62E-9277-45AC-B0CE-F0EF29E75158}&quot; pptId=&quot;827&quot;/&gt;&#10;    &lt;slide id=&quot;{9FA12795-BFF1-4137-9583-086A2AE91BB2}&quot; pptId=&quot;828&quot;/&gt;&#10;    &lt;slide id=&quot;{1A541D3C-6975-4490-B039-803350084756}&quot; pptId=&quot;829&quot;/&gt;&#10;    &lt;slide id=&quot;{4B0F3ABE-4DEF-40A1-BC19-C16CD9AF8036}&quot; pptId=&quot;857&quot;/&gt;&#10;    &lt;slide id=&quot;{C4791F98-B09B-48FB-AD64-09CD20829DEA}&quot; pptId=&quot;862&quot;/&gt;&#10;    &lt;slide id=&quot;{FA9A5206-DA60-4EE6-86EF-9BA7CD05C19C}&quot; pptId=&quot;863&quot;/&gt;&#10;    &lt;slide id=&quot;{CAD03C63-73E2-44B6-83CC-7F59116E9E65}&quot; pptId=&quot;888&quot;/&gt;&#10;    &lt;slide id=&quot;{F9B84ECF-AAD6-45AE-84D6-77CE1B0D2FE5}&quot; pptId=&quot;805&quot;/&gt;&#10;    &lt;slide id=&quot;{A9E655A6-B169-46A6-92A8-DEF14D347F1E}&quot; pptId=&quot;806&quot;/&gt;&#10;    &lt;slide id=&quot;{D8B087A7-1605-4E09-84A3-3ADD6BCAF9EA}&quot; pptId=&quot;807&quot;/&gt;&#10;    &lt;slide id=&quot;{ABA6310C-11D0-4514-9E8B-730589610B55}&quot; pptId=&quot;889&quot;/&gt;&#10;    &lt;slide id=&quot;{FEDE5FE4-E64C-47B7-94ED-4EE8806C1F3B}&quot; pptId=&quot;864&quot;/&gt;&#10;    &lt;slide id=&quot;{B689DE8B-62EA-426E-A572-0A01FF2E373C}&quot; pptId=&quot;865&quot;/&gt;&#10;    &lt;slide id=&quot;{B1F429DA-9EC4-48DD-9F1E-B910BC430B59}&quot; pptId=&quot;890&quot;/&gt;&#10;    &lt;slide id=&quot;{3513FA72-60BC-4656-8122-FEA13F38E7C7}&quot; pptId=&quot;852&quot;/&gt;&#10;    &lt;slide id=&quot;{325B6F70-AD1C-4C72-B5DD-00971C6F5378}&quot; pptId=&quot;853&quot;/&gt;&#10;    &lt;slide id=&quot;{EAB80897-0B15-4FF9-9852-9D1583D37697}&quot; pptId=&quot;867&quot;/&gt;&#10;    &lt;slide id=&quot;{FE267D5F-4920-4CE2-82BD-B3F461167B51}&quot; pptId=&quot;810&quot;/&gt;&#10;    &lt;slide id=&quot;{CF4D29DA-64B8-44AB-B4B4-23E343D9B85D}&quot; pptId=&quot;812&quot;/&gt;&#10;    &lt;slide id=&quot;{830BE5D3-71F4-4B41-A101-4804BE0F99B6}&quot; pptId=&quot;813&quot;/&gt;&#10;    &lt;slide id=&quot;{A691C26C-B45D-47F8-B4C9-ED2BEF510DF9}&quot; pptId=&quot;815&quot;/&gt;&#10;  &lt;/slides&gt;&#10;&#10;  &lt;narration&gt;&#10;    &lt;audioTracks&gt;&#10;      &lt;audioTrack muted=&quot;false&quot; name=&quot;Audio 1&quot; resource=&quot;fd8d9f38&quot; slideId=&quot;{13820631-5690-41A4-9118-EB4AB4A3C04B}&quot; startTime=&quot;0&quot; stepIndex=&quot;0&quot; volume=&quot;1&quot;&gt;&#10;        &lt;audio channels=&quot;1&quot; format=&quot;s16&quot; sampleRate=&quot;44100&quot;/&gt;&#10;      &lt;/audioTrack&gt;&#10;    &lt;/audioTracks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3944FE52-47D3-4127-A149-DA466F9114D6}" vid="{598CEFF7-5E3D-41B2-9D2B-A5D13B285D3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49569</TotalTime>
  <Words>462</Words>
  <Application>Microsoft Office PowerPoint</Application>
  <PresentationFormat>On-screen Show (16:9)</PresentationFormat>
  <Paragraphs>66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Segoe UI</vt:lpstr>
      <vt:lpstr>Open Sans</vt:lpstr>
      <vt:lpstr>Calibri</vt:lpstr>
      <vt:lpstr>Wingdings 2</vt:lpstr>
      <vt:lpstr>Arial</vt:lpstr>
      <vt:lpstr>2_Theme</vt:lpstr>
      <vt:lpstr>Informatica Data Quality Classifier Model</vt:lpstr>
      <vt:lpstr>PowerPoint Presentation</vt:lpstr>
      <vt:lpstr>PowerPoint Presentation</vt:lpstr>
      <vt:lpstr>Naïve Bayes Algorithm  Classifier  Prediction ML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Entropy Algorithm  Classifier  Prediction ML Algorithm</vt:lpstr>
      <vt:lpstr>PowerPoint Presentation</vt:lpstr>
      <vt:lpstr>PowerPoint Presentation</vt:lpstr>
      <vt:lpstr>Informatica Classifier Transformation</vt:lpstr>
      <vt:lpstr>PowerPoint Presentation</vt:lpstr>
      <vt:lpstr>Task 1 : Create new Physical Object  Twitter</vt:lpstr>
      <vt:lpstr>PowerPoint Presentation</vt:lpstr>
      <vt:lpstr>PowerPoint Presentation</vt:lpstr>
      <vt:lpstr>PowerPoint Presentation</vt:lpstr>
      <vt:lpstr>Task 2 : Create new Content Set and Configure Classifier Model in Content Set</vt:lpstr>
      <vt:lpstr>PowerPoint Presentation</vt:lpstr>
      <vt:lpstr>PowerPoint Presentation</vt:lpstr>
      <vt:lpstr>Classifier Model Building Process</vt:lpstr>
      <vt:lpstr>PowerPoint Presentation</vt:lpstr>
      <vt:lpstr>PowerPoint Presentation</vt:lpstr>
      <vt:lpstr>PowerPoint Presentation</vt:lpstr>
      <vt:lpstr>Task 3 : Create new Classifier Model in Content Set</vt:lpstr>
      <vt:lpstr>PowerPoint Presentation</vt:lpstr>
      <vt:lpstr>PowerPoint Presentation</vt:lpstr>
      <vt:lpstr>PowerPoint Presentation</vt:lpstr>
      <vt:lpstr>Task 3 : Content Set  Classifier Model   Manage and Assign Label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4 : Content Set  Classifier Model   Save and Compile Trained Model</vt:lpstr>
      <vt:lpstr>PowerPoint Presentation</vt:lpstr>
      <vt:lpstr>PowerPoint Presentation</vt:lpstr>
      <vt:lpstr>PowerPoint Presentation</vt:lpstr>
      <vt:lpstr>Task 5 : Create New Mapping to Check Classifier Model </vt:lpstr>
      <vt:lpstr>PowerPoint Presentation</vt:lpstr>
      <vt:lpstr>PowerPoint Presentation</vt:lpstr>
      <vt:lpstr>PowerPoint Presentation</vt:lpstr>
      <vt:lpstr>Task 6 : Configure Classifier Model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GCP</dc:title>
  <dc:creator>CSS</dc:creator>
  <cp:lastModifiedBy>EE3849</cp:lastModifiedBy>
  <cp:revision>507</cp:revision>
  <dcterms:modified xsi:type="dcterms:W3CDTF">2021-11-08T09:02:13Z</dcterms:modified>
</cp:coreProperties>
</file>